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14"/>
  </p:notesMasterIdLst>
  <p:sldIdLst>
    <p:sldId id="259" r:id="rId5"/>
    <p:sldId id="274" r:id="rId6"/>
    <p:sldId id="262" r:id="rId7"/>
    <p:sldId id="271" r:id="rId8"/>
    <p:sldId id="272" r:id="rId9"/>
    <p:sldId id="273" r:id="rId10"/>
    <p:sldId id="275" r:id="rId11"/>
    <p:sldId id="269" r:id="rId12"/>
    <p:sldId id="257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nilla Andersson" initials="PA" lastIdx="2" clrIdx="0">
    <p:extLst>
      <p:ext uri="{19B8F6BF-5375-455C-9EA6-DF929625EA0E}">
        <p15:presenceInfo xmlns:p15="http://schemas.microsoft.com/office/powerpoint/2012/main" userId="Pernilla Anders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4BB2D6-453F-4ABB-BD10-1D0FDDF4418D}" v="35" dt="2019-08-20T11:26:54.388"/>
    <p1510:client id="{D4082488-C4F7-4592-9253-C0E59A705032}" v="2" dt="2019-08-20T11:50:08.461"/>
    <p1510:client id="{DB615C04-76ED-4EE6-9527-C31B2E620D8C}" v="1" dt="2019-08-20T11:40:45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3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2DB08-CB29-41C5-BA41-5BBFBB222EC2}" type="datetimeFigureOut">
              <a:rPr lang="sv-SE" smtClean="0"/>
              <a:t>2020-01-07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E6659-4B35-4D79-95DA-722DE34416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892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Ska vi maskera datumet 16 februari då det kan ändras från år till år…..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E6659-4B35-4D79-95DA-722DE34416C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6156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Ska vi maskera datumet 16 februari då det kan ändras från år till år…..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E6659-4B35-4D79-95DA-722DE34416C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125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11201" y="2146301"/>
            <a:ext cx="10738679" cy="1272764"/>
          </a:xfrm>
        </p:spPr>
        <p:txBody>
          <a:bodyPr anchor="ctr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15618" y="3588025"/>
            <a:ext cx="10734261" cy="1987827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5815-A89E-4367-A344-BA7FFCCB6CE5}" type="datetimeFigureOut">
              <a:rPr lang="sv-SE" smtClean="0"/>
              <a:t>2020-01-07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0BD4-3F17-46AC-ADAA-923C6F8576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335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82750" y="708271"/>
            <a:ext cx="5367129" cy="143802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5815-A89E-4367-A344-BA7FFCCB6CE5}" type="datetimeFigureOut">
              <a:rPr lang="sv-SE" smtClean="0"/>
              <a:t>2020-01-07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0BD4-3F17-46AC-ADAA-923C6F857662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7" y="2"/>
            <a:ext cx="3792000" cy="555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9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il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5815-A89E-4367-A344-BA7FFCCB6CE5}" type="datetimeFigureOut">
              <a:rPr lang="sv-SE" smtClean="0"/>
              <a:t>2020-01-07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0BD4-3F17-46AC-ADAA-923C6F857662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715618" y="2146299"/>
            <a:ext cx="10734261" cy="1943101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715619" y="4353341"/>
            <a:ext cx="10734261" cy="122251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buNone/>
              <a:defRPr sz="2133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60572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bild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5815-A89E-4367-A344-BA7FFCCB6CE5}" type="datetimeFigureOut">
              <a:rPr lang="sv-SE" smtClean="0"/>
              <a:t>2020-01-07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0BD4-3F17-46AC-ADAA-923C6F857662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715619" y="2146300"/>
            <a:ext cx="3419061" cy="1943101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715619" y="4353341"/>
            <a:ext cx="10734261" cy="122251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buNone/>
              <a:defRPr sz="2133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5"/>
          </p:nvPr>
        </p:nvSpPr>
        <p:spPr>
          <a:xfrm>
            <a:off x="4134680" y="2146300"/>
            <a:ext cx="7320720" cy="1943101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977580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5815-A89E-4367-A344-BA7FFCCB6CE5}" type="datetimeFigureOut">
              <a:rPr lang="sv-SE" smtClean="0"/>
              <a:t>2020-01-07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0BD4-3F17-46AC-ADAA-923C6F8576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6856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 flera logoty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15FD4B7F-E583-47B8-9561-DD652D203D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25218" y="5727258"/>
            <a:ext cx="1620000" cy="900000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1000"/>
            </a:lvl1pPr>
          </a:lstStyle>
          <a:p>
            <a:r>
              <a:rPr lang="sv-SE"/>
              <a:t>Klicka för att lägga till en logotyp</a:t>
            </a:r>
            <a:br>
              <a:rPr lang="sv-SE"/>
            </a:br>
            <a:r>
              <a:rPr lang="sv-SE"/>
              <a:t>Max 170x94 </a:t>
            </a:r>
            <a:r>
              <a:rPr lang="sv-SE" err="1"/>
              <a:t>px</a:t>
            </a:r>
            <a:r>
              <a:rPr lang="sv-SE"/>
              <a:t/>
            </a:r>
            <a:br>
              <a:rPr lang="sv-SE"/>
            </a:br>
            <a:r>
              <a:rPr lang="sv-SE"/>
              <a:t>(4,5 x 2,5 cm)</a:t>
            </a:r>
            <a:endParaRPr lang="en-US"/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5F6320D6-FB85-4A34-8932-C5A1896532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72748" y="5727258"/>
            <a:ext cx="1620000" cy="900000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1000"/>
            </a:lvl1pPr>
          </a:lstStyle>
          <a:p>
            <a:r>
              <a:rPr lang="sv-SE"/>
              <a:t>Klicka för att lägga till en logotyp</a:t>
            </a:r>
            <a:br>
              <a:rPr lang="sv-SE"/>
            </a:br>
            <a:r>
              <a:rPr lang="sv-SE"/>
              <a:t>Max 170x94 </a:t>
            </a:r>
            <a:r>
              <a:rPr lang="sv-SE" err="1"/>
              <a:t>px</a:t>
            </a:r>
            <a:r>
              <a:rPr lang="sv-SE"/>
              <a:t/>
            </a:r>
            <a:br>
              <a:rPr lang="sv-SE"/>
            </a:br>
            <a:r>
              <a:rPr lang="sv-SE"/>
              <a:t>(4,5 x 2,5 cm)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22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innehåll flera logoty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3FA8972E-CD13-4281-B752-E114C9F8E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29879" y="5732310"/>
            <a:ext cx="1620000" cy="90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/>
            </a:lvl1pPr>
          </a:lstStyle>
          <a:p>
            <a:r>
              <a:rPr lang="sv-SE"/>
              <a:t>Klicka för att lägga till bild</a:t>
            </a:r>
            <a:br>
              <a:rPr lang="sv-SE"/>
            </a:br>
            <a:r>
              <a:rPr lang="sv-SE"/>
              <a:t>Max 170 x 94 </a:t>
            </a:r>
            <a:r>
              <a:rPr lang="sv-SE" err="1"/>
              <a:t>px</a:t>
            </a:r>
            <a:r>
              <a:rPr lang="sv-SE"/>
              <a:t/>
            </a:r>
            <a:br>
              <a:rPr lang="sv-SE"/>
            </a:br>
            <a:r>
              <a:rPr lang="sv-SE"/>
              <a:t>(4,5 x 2,5 cm)</a:t>
            </a:r>
            <a:endParaRPr lang="en-US"/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032EB15F-8866-492A-91C6-ADC263F89B6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72748" y="5732310"/>
            <a:ext cx="1620000" cy="90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/>
            </a:lvl1pPr>
          </a:lstStyle>
          <a:p>
            <a:r>
              <a:rPr lang="sv-SE"/>
              <a:t>Klicka för att lägga till bild</a:t>
            </a:r>
            <a:br>
              <a:rPr lang="sv-SE"/>
            </a:br>
            <a:r>
              <a:rPr lang="sv-SE"/>
              <a:t>Max 170 x 94 </a:t>
            </a:r>
            <a:r>
              <a:rPr lang="sv-SE" err="1"/>
              <a:t>px</a:t>
            </a:r>
            <a:r>
              <a:rPr lang="sv-SE"/>
              <a:t/>
            </a:r>
            <a:br>
              <a:rPr lang="sv-SE"/>
            </a:br>
            <a:r>
              <a:rPr lang="sv-SE"/>
              <a:t>(4,5 x 2,5 cm)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79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innehåll flera logoty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15FD4B7F-E583-47B8-9561-DD652D203D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25218" y="5727258"/>
            <a:ext cx="1620000" cy="900000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1000"/>
            </a:lvl1pPr>
          </a:lstStyle>
          <a:p>
            <a:r>
              <a:rPr lang="sv-SE"/>
              <a:t>Klicka för att lägga till en logotyp</a:t>
            </a:r>
            <a:br>
              <a:rPr lang="sv-SE"/>
            </a:br>
            <a:r>
              <a:rPr lang="sv-SE"/>
              <a:t>Max 170x94 </a:t>
            </a:r>
            <a:r>
              <a:rPr lang="sv-SE" err="1"/>
              <a:t>px</a:t>
            </a:r>
            <a:r>
              <a:rPr lang="sv-SE"/>
              <a:t/>
            </a:r>
            <a:br>
              <a:rPr lang="sv-SE"/>
            </a:br>
            <a:r>
              <a:rPr lang="sv-SE"/>
              <a:t>(4,5 x 2,5 cm)</a:t>
            </a:r>
            <a:endParaRPr lang="en-US"/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5F6320D6-FB85-4A34-8932-C5A1896532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72748" y="5727258"/>
            <a:ext cx="1620000" cy="900000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1000"/>
            </a:lvl1pPr>
          </a:lstStyle>
          <a:p>
            <a:r>
              <a:rPr lang="sv-SE"/>
              <a:t>Klicka för att lägga till en logotyp</a:t>
            </a:r>
            <a:br>
              <a:rPr lang="sv-SE"/>
            </a:br>
            <a:r>
              <a:rPr lang="sv-SE"/>
              <a:t>Max 170x94 </a:t>
            </a:r>
            <a:r>
              <a:rPr lang="sv-SE" err="1"/>
              <a:t>px</a:t>
            </a:r>
            <a:r>
              <a:rPr lang="sv-SE"/>
              <a:t/>
            </a:r>
            <a:br>
              <a:rPr lang="sv-SE"/>
            </a:br>
            <a:r>
              <a:rPr lang="sv-SE"/>
              <a:t>(4,5 x 2,5 cm)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6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xer ih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5815-A89E-4367-A344-BA7FFCCB6CE5}" type="datetimeFigureOut">
              <a:rPr lang="sv-SE" smtClean="0"/>
              <a:t>2020-01-07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0BD4-3F17-46AC-ADAA-923C6F85766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F06955A-A05D-41F3-B5D1-09D5A72D6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67" y="2205586"/>
            <a:ext cx="9851926" cy="317274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701D633-8497-4B8B-B895-F389A201B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67" y="2205586"/>
            <a:ext cx="9851926" cy="317274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1F6E726-393E-49A1-959C-883D86704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67" y="2205586"/>
            <a:ext cx="9851926" cy="317274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C8AD090-FB54-4A50-A948-22D27DF9E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67" y="2205586"/>
            <a:ext cx="9851926" cy="31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5815-A89E-4367-A344-BA7FFCCB6CE5}" type="datetimeFigureOut">
              <a:rPr lang="sv-SE" smtClean="0"/>
              <a:t>2020-01-07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0BD4-3F17-46AC-ADAA-923C6F8576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28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, 2 logoty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64B5D864-5A4A-4C13-82FE-8968ACB873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29879" y="5732310"/>
            <a:ext cx="1620000" cy="90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/>
            </a:lvl1pPr>
          </a:lstStyle>
          <a:p>
            <a:r>
              <a:rPr lang="sv-SE"/>
              <a:t>Klicka för att lägga till bild</a:t>
            </a:r>
            <a:br>
              <a:rPr lang="sv-SE"/>
            </a:br>
            <a:r>
              <a:rPr lang="sv-SE"/>
              <a:t>Max 170 x 94 </a:t>
            </a:r>
            <a:r>
              <a:rPr lang="sv-SE" err="1"/>
              <a:t>px</a:t>
            </a:r>
            <a:r>
              <a:rPr lang="sv-SE"/>
              <a:t/>
            </a:r>
            <a:br>
              <a:rPr lang="sv-SE"/>
            </a:br>
            <a:r>
              <a:rPr lang="sv-SE"/>
              <a:t>(4,5 x 2,5 cm)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flera logoty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3FA8972E-CD13-4281-B752-E114C9F8E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29879" y="5732310"/>
            <a:ext cx="1620000" cy="90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/>
            </a:lvl1pPr>
          </a:lstStyle>
          <a:p>
            <a:r>
              <a:rPr lang="sv-SE"/>
              <a:t>Klicka för att lägga till bild</a:t>
            </a:r>
            <a:br>
              <a:rPr lang="sv-SE"/>
            </a:br>
            <a:r>
              <a:rPr lang="sv-SE"/>
              <a:t>Max 170 x 94 </a:t>
            </a:r>
            <a:r>
              <a:rPr lang="sv-SE" err="1"/>
              <a:t>px</a:t>
            </a:r>
            <a:r>
              <a:rPr lang="sv-SE"/>
              <a:t/>
            </a:r>
            <a:br>
              <a:rPr lang="sv-SE"/>
            </a:br>
            <a:r>
              <a:rPr lang="sv-SE"/>
              <a:t>(4,5 x 2,5 cm)</a:t>
            </a:r>
            <a:endParaRPr lang="en-US"/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032EB15F-8866-492A-91C6-ADC263F89B6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72748" y="5732310"/>
            <a:ext cx="1620000" cy="900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/>
            </a:lvl1pPr>
          </a:lstStyle>
          <a:p>
            <a:r>
              <a:rPr lang="sv-SE"/>
              <a:t>Klicka för att lägga till bild</a:t>
            </a:r>
            <a:br>
              <a:rPr lang="sv-SE"/>
            </a:br>
            <a:r>
              <a:rPr lang="sv-SE"/>
              <a:t>Max 170 x 94 </a:t>
            </a:r>
            <a:r>
              <a:rPr lang="sv-SE" err="1"/>
              <a:t>px</a:t>
            </a:r>
            <a:r>
              <a:rPr lang="sv-SE"/>
              <a:t/>
            </a:r>
            <a:br>
              <a:rPr lang="sv-SE"/>
            </a:br>
            <a:r>
              <a:rPr lang="sv-SE"/>
              <a:t>(4,5 x 2,5 cm)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6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5618" y="4353339"/>
            <a:ext cx="10734261" cy="1222515"/>
          </a:xfrm>
        </p:spPr>
        <p:txBody>
          <a:bodyPr anchor="t">
            <a:noAutofit/>
          </a:bodyPr>
          <a:lstStyle>
            <a:lvl1pPr algn="l">
              <a:lnSpc>
                <a:spcPts val="3733"/>
              </a:lnSpc>
              <a:defRPr sz="3200" b="1" cap="all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15618" y="3419062"/>
            <a:ext cx="10734261" cy="862055"/>
          </a:xfrm>
        </p:spPr>
        <p:txBody>
          <a:bodyPr anchor="b"/>
          <a:lstStyle>
            <a:lvl1pPr marL="0" indent="0">
              <a:buNone/>
              <a:defRPr sz="2667" baseline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5815-A89E-4367-A344-BA7FFCCB6CE5}" type="datetimeFigureOut">
              <a:rPr lang="sv-SE" smtClean="0"/>
              <a:t>2020-01-07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0BD4-3F17-46AC-ADAA-923C6F8576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577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15618" y="2146300"/>
            <a:ext cx="5278783" cy="3429553"/>
          </a:xfrm>
        </p:spPr>
        <p:txBody>
          <a:bodyPr/>
          <a:lstStyle>
            <a:lvl1pPr>
              <a:lnSpc>
                <a:spcPts val="2667"/>
              </a:lnSpc>
              <a:defRPr sz="2133"/>
            </a:lvl1pPr>
            <a:lvl2pPr>
              <a:lnSpc>
                <a:spcPts val="2667"/>
              </a:lnSpc>
              <a:defRPr sz="2133"/>
            </a:lvl2pPr>
            <a:lvl3pPr>
              <a:lnSpc>
                <a:spcPts val="2667"/>
              </a:lnSpc>
              <a:defRPr sz="2133"/>
            </a:lvl3pPr>
            <a:lvl4pPr>
              <a:lnSpc>
                <a:spcPts val="2667"/>
              </a:lnSpc>
              <a:defRPr sz="2133"/>
            </a:lvl4pPr>
            <a:lvl5pPr>
              <a:lnSpc>
                <a:spcPts val="2667"/>
              </a:lnSpc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2" y="2146301"/>
            <a:ext cx="5252279" cy="3429553"/>
          </a:xfrm>
        </p:spPr>
        <p:txBody>
          <a:bodyPr/>
          <a:lstStyle>
            <a:lvl1pPr>
              <a:lnSpc>
                <a:spcPts val="2667"/>
              </a:lnSpc>
              <a:defRPr sz="2133"/>
            </a:lvl1pPr>
            <a:lvl2pPr>
              <a:lnSpc>
                <a:spcPts val="2667"/>
              </a:lnSpc>
              <a:defRPr sz="2133"/>
            </a:lvl2pPr>
            <a:lvl3pPr>
              <a:lnSpc>
                <a:spcPts val="2667"/>
              </a:lnSpc>
              <a:defRPr sz="2133"/>
            </a:lvl3pPr>
            <a:lvl4pPr>
              <a:lnSpc>
                <a:spcPts val="2667"/>
              </a:lnSpc>
              <a:defRPr sz="2133"/>
            </a:lvl4pPr>
            <a:lvl5pPr>
              <a:lnSpc>
                <a:spcPts val="2667"/>
              </a:lnSpc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5815-A89E-4367-A344-BA7FFCCB6CE5}" type="datetimeFigureOut">
              <a:rPr lang="sv-SE" smtClean="0"/>
              <a:t>2020-01-07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0BD4-3F17-46AC-ADAA-923C6F8576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052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15618" y="2146302"/>
            <a:ext cx="5280900" cy="802645"/>
          </a:xfrm>
        </p:spPr>
        <p:txBody>
          <a:bodyPr anchor="ctr"/>
          <a:lstStyle>
            <a:lvl1pPr marL="0" indent="0">
              <a:lnSpc>
                <a:spcPts val="2667"/>
              </a:lnSpc>
              <a:buNone/>
              <a:defRPr sz="21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15618" y="2984500"/>
            <a:ext cx="5280900" cy="2591353"/>
          </a:xfrm>
        </p:spPr>
        <p:txBody>
          <a:bodyPr/>
          <a:lstStyle>
            <a:lvl1pPr>
              <a:lnSpc>
                <a:spcPts val="2667"/>
              </a:lnSpc>
              <a:defRPr sz="2133"/>
            </a:lvl1pPr>
            <a:lvl2pPr>
              <a:lnSpc>
                <a:spcPts val="2667"/>
              </a:lnSpc>
              <a:defRPr sz="2133"/>
            </a:lvl2pPr>
            <a:lvl3pPr>
              <a:lnSpc>
                <a:spcPts val="2667"/>
              </a:lnSpc>
              <a:defRPr sz="2133"/>
            </a:lvl3pPr>
            <a:lvl4pPr>
              <a:lnSpc>
                <a:spcPts val="2667"/>
              </a:lnSpc>
              <a:defRPr sz="2133"/>
            </a:lvl4pPr>
            <a:lvl5pPr>
              <a:lnSpc>
                <a:spcPts val="2667"/>
              </a:lnSpc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2145600"/>
            <a:ext cx="5256512" cy="801600"/>
          </a:xfrm>
        </p:spPr>
        <p:txBody>
          <a:bodyPr anchor="ctr"/>
          <a:lstStyle>
            <a:lvl1pPr marL="0" indent="0">
              <a:lnSpc>
                <a:spcPts val="2667"/>
              </a:lnSpc>
              <a:buNone/>
              <a:defRPr sz="21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984501"/>
            <a:ext cx="5256512" cy="2591353"/>
          </a:xfrm>
        </p:spPr>
        <p:txBody>
          <a:bodyPr/>
          <a:lstStyle>
            <a:lvl1pPr>
              <a:lnSpc>
                <a:spcPts val="2667"/>
              </a:lnSpc>
              <a:defRPr sz="2133"/>
            </a:lvl1pPr>
            <a:lvl2pPr>
              <a:lnSpc>
                <a:spcPts val="2667"/>
              </a:lnSpc>
              <a:defRPr sz="2133"/>
            </a:lvl2pPr>
            <a:lvl3pPr>
              <a:lnSpc>
                <a:spcPts val="2667"/>
              </a:lnSpc>
              <a:defRPr sz="2133"/>
            </a:lvl3pPr>
            <a:lvl4pPr>
              <a:lnSpc>
                <a:spcPts val="2667"/>
              </a:lnSpc>
              <a:defRPr sz="2133"/>
            </a:lvl4pPr>
            <a:lvl5pPr>
              <a:lnSpc>
                <a:spcPts val="2667"/>
              </a:lnSpc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5815-A89E-4367-A344-BA7FFCCB6CE5}" type="datetimeFigureOut">
              <a:rPr lang="sv-SE" smtClean="0"/>
              <a:t>2020-01-07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0BD4-3F17-46AC-ADAA-923C6F8576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10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05815-A89E-4367-A344-BA7FFCCB6CE5}" type="datetimeFigureOut">
              <a:rPr lang="sv-SE" smtClean="0"/>
              <a:t>2020-01-07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0BD4-3F17-46AC-ADAA-923C6F8576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91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15618" y="714488"/>
            <a:ext cx="10734261" cy="117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15618" y="2146301"/>
            <a:ext cx="10734263" cy="3429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408491" y="5960472"/>
            <a:ext cx="1104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333" baseline="0">
                <a:solidFill>
                  <a:schemeClr val="tx1"/>
                </a:solidFill>
              </a:defRPr>
            </a:lvl1pPr>
          </a:lstStyle>
          <a:p>
            <a:fld id="{4DB05815-A89E-4367-A344-BA7FFCCB6CE5}" type="datetimeFigureOut">
              <a:rPr lang="sv-SE" smtClean="0"/>
              <a:t>2020-01-07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7584352" y="5950677"/>
            <a:ext cx="1680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333" baseline="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630093" y="5957788"/>
            <a:ext cx="816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333" baseline="0">
                <a:solidFill>
                  <a:schemeClr val="tx1"/>
                </a:solidFill>
              </a:defRPr>
            </a:lvl1pPr>
          </a:lstStyle>
          <a:p>
            <a:fld id="{AE2B0BD4-3F17-46AC-ADAA-923C6F857662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EE19970-7719-426A-931A-042EFD0BBE5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8" y="5716739"/>
            <a:ext cx="2340000" cy="586544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F4A59FC-1BE9-4F41-B31B-218F57B5910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8" y="5716739"/>
            <a:ext cx="2340000" cy="58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4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35" r:id="rId15"/>
    <p:sldLayoutId id="2147483721" r:id="rId16"/>
  </p:sldLayoutIdLst>
  <p:txStyles>
    <p:titleStyle>
      <a:lvl1pPr algn="l" defTabSz="121917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7277" indent="-277277" algn="l" defTabSz="1219170" rtl="0" eaLnBrk="1" latinLnBrk="0" hangingPunct="1">
        <a:lnSpc>
          <a:spcPts val="3733"/>
        </a:lnSpc>
        <a:spcBef>
          <a:spcPts val="16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821246" indent="-357708" algn="l" defTabSz="1219170" rtl="0" eaLnBrk="1" latinLnBrk="0" hangingPunct="1">
        <a:lnSpc>
          <a:spcPts val="3733"/>
        </a:lnSpc>
        <a:spcBef>
          <a:spcPts val="0"/>
        </a:spcBef>
        <a:buFont typeface="Arial" panose="020B0604020202020204" pitchFamily="34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126039" indent="-239178" algn="l" defTabSz="1219170" rtl="0" eaLnBrk="1" latinLnBrk="0" hangingPunct="1">
        <a:lnSpc>
          <a:spcPts val="3733"/>
        </a:lnSpc>
        <a:spcBef>
          <a:spcPts val="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551479" indent="-304792" algn="l" defTabSz="1219170" rtl="0" eaLnBrk="1" latinLnBrk="0" hangingPunct="1">
        <a:lnSpc>
          <a:spcPts val="3733"/>
        </a:lnSpc>
        <a:spcBef>
          <a:spcPts val="0"/>
        </a:spcBef>
        <a:buFont typeface="Arial" panose="020B0604020202020204" pitchFamily="34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881670" indent="-277277" algn="l" defTabSz="1219170" rtl="0" eaLnBrk="1" latinLnBrk="0" hangingPunct="1">
        <a:lnSpc>
          <a:spcPts val="3733"/>
        </a:lnSpc>
        <a:spcBef>
          <a:spcPts val="0"/>
        </a:spcBef>
        <a:buFont typeface="Arial" panose="020B0604020202020204" pitchFamily="34" charset="0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ymnasieantagningen.storsthlm.s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9A90431B-CFE9-4F70-AA61-495B9A544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869" y="1518156"/>
            <a:ext cx="10734261" cy="1987827"/>
          </a:xfrm>
        </p:spPr>
        <p:txBody>
          <a:bodyPr/>
          <a:lstStyle/>
          <a:p>
            <a:r>
              <a:rPr lang="sv-SE" sz="4000" b="1" dirty="0"/>
              <a:t>Inloggning till gymnasievalet</a:t>
            </a:r>
          </a:p>
          <a:p>
            <a:r>
              <a:rPr lang="sv-SE" dirty="0"/>
              <a:t>Så här loggar du in på gymnasieantagningen.storsthlm.se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BCFFC10-D1D8-4AD7-AB93-717733B56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22" y="233265"/>
            <a:ext cx="12192000" cy="68580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04765F6-0FC6-497D-87A0-736B4EC10487}"/>
              </a:ext>
            </a:extLst>
          </p:cNvPr>
          <p:cNvSpPr/>
          <p:nvPr/>
        </p:nvSpPr>
        <p:spPr>
          <a:xfrm>
            <a:off x="429208" y="5430416"/>
            <a:ext cx="3191070" cy="1296955"/>
          </a:xfrm>
          <a:prstGeom prst="rect">
            <a:avLst/>
          </a:prstGeom>
          <a:solidFill>
            <a:srgbClr val="B8E0DF"/>
          </a:solidFill>
          <a:ln>
            <a:solidFill>
              <a:srgbClr val="B8E0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69BBF2C-C1C5-4110-B24A-E7EEF5419B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4" y="5663605"/>
            <a:ext cx="2123440" cy="55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AAEB372-BC73-4050-98BF-935FD97D3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798" y="1362668"/>
            <a:ext cx="6421876" cy="3137002"/>
          </a:xfrm>
          <a:prstGeom prst="rect">
            <a:avLst/>
          </a:prstGeom>
          <a:ln>
            <a:solidFill>
              <a:srgbClr val="D78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1E85E75C-4D73-4FA3-929E-EA56CAB67226}"/>
              </a:ext>
            </a:extLst>
          </p:cNvPr>
          <p:cNvSpPr txBox="1"/>
          <p:nvPr/>
        </p:nvSpPr>
        <p:spPr>
          <a:xfrm>
            <a:off x="5537338" y="419143"/>
            <a:ext cx="4507345" cy="461665"/>
          </a:xfrm>
          <a:prstGeom prst="rect">
            <a:avLst/>
          </a:prstGeom>
          <a:noFill/>
          <a:ln>
            <a:solidFill>
              <a:srgbClr val="D78300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/>
              <a:t>OBS! Datum för när gymnasievalet genomförs kan ändras något från år till år </a:t>
            </a:r>
          </a:p>
        </p:txBody>
      </p:sp>
      <p:cxnSp>
        <p:nvCxnSpPr>
          <p:cNvPr id="4" name="Rak pilkoppling 3">
            <a:extLst>
              <a:ext uri="{FF2B5EF4-FFF2-40B4-BE49-F238E27FC236}">
                <a16:creationId xmlns:a16="http://schemas.microsoft.com/office/drawing/2014/main" id="{0BB7EC92-4683-44BF-B824-47D62933F05C}"/>
              </a:ext>
            </a:extLst>
          </p:cNvPr>
          <p:cNvCxnSpPr>
            <a:cxnSpLocks/>
          </p:cNvCxnSpPr>
          <p:nvPr/>
        </p:nvCxnSpPr>
        <p:spPr>
          <a:xfrm>
            <a:off x="7791011" y="860612"/>
            <a:ext cx="1635595" cy="919560"/>
          </a:xfrm>
          <a:prstGeom prst="straightConnector1">
            <a:avLst/>
          </a:prstGeom>
          <a:ln>
            <a:solidFill>
              <a:srgbClr val="D78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ildtext höger 10">
            <a:extLst>
              <a:ext uri="{FF2B5EF4-FFF2-40B4-BE49-F238E27FC236}">
                <a16:creationId xmlns:a16="http://schemas.microsoft.com/office/drawing/2014/main" id="{BE375B20-6E40-403D-8711-5E8CFC2252CA}"/>
              </a:ext>
            </a:extLst>
          </p:cNvPr>
          <p:cNvSpPr/>
          <p:nvPr/>
        </p:nvSpPr>
        <p:spPr>
          <a:xfrm>
            <a:off x="84764" y="1501395"/>
            <a:ext cx="5290179" cy="2741469"/>
          </a:xfrm>
          <a:prstGeom prst="rightArrowCallout">
            <a:avLst>
              <a:gd name="adj1" fmla="val 24999"/>
              <a:gd name="adj2" fmla="val 25000"/>
              <a:gd name="adj3" fmla="val 12760"/>
              <a:gd name="adj4" fmla="val 86440"/>
            </a:avLst>
          </a:prstGeom>
          <a:solidFill>
            <a:schemeClr val="bg1"/>
          </a:solidFill>
          <a:ln w="12700">
            <a:solidFill>
              <a:srgbClr val="D78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3E5FA0C-6A20-4EF7-8880-BBF60AAC86FF}"/>
              </a:ext>
            </a:extLst>
          </p:cNvPr>
          <p:cNvSpPr txBox="1"/>
          <p:nvPr/>
        </p:nvSpPr>
        <p:spPr>
          <a:xfrm>
            <a:off x="349326" y="1579469"/>
            <a:ext cx="43648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Gå till </a:t>
            </a:r>
            <a:r>
              <a:rPr lang="sv-SE" sz="1600" dirty="0">
                <a:hlinkClick r:id="rId3"/>
              </a:rPr>
              <a:t>www.gymnasieantagningen.storsthlm.se</a:t>
            </a:r>
            <a:r>
              <a:rPr lang="sv-SE" sz="1600" dirty="0"/>
              <a:t> för att logga in till webbplatsen för gymnasievalet. Klicka på rutan </a:t>
            </a:r>
            <a:r>
              <a:rPr lang="sv-SE" sz="1600" b="1" dirty="0"/>
              <a:t>Logga in </a:t>
            </a:r>
            <a:r>
              <a:rPr lang="sv-SE" sz="1600" dirty="0"/>
              <a:t>i det övre högra hörnet.</a:t>
            </a:r>
          </a:p>
          <a:p>
            <a:endParaRPr lang="sv-SE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v-SE" sz="1600" dirty="0"/>
              <a:t>Första gången du loggar in behöver du bekräfta lite uppgifter. Se nästa bild.</a:t>
            </a:r>
          </a:p>
          <a:p>
            <a:endParaRPr lang="sv-SE" sz="1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A2ECC15-DDC0-4B98-A9FE-B0F65D8A41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65" y="3283433"/>
            <a:ext cx="7444644" cy="418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3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3EC96393-367E-49A3-BFBC-6BC51C98AC2F}"/>
              </a:ext>
            </a:extLst>
          </p:cNvPr>
          <p:cNvGrpSpPr/>
          <p:nvPr/>
        </p:nvGrpSpPr>
        <p:grpSpPr>
          <a:xfrm>
            <a:off x="354530" y="2286956"/>
            <a:ext cx="5290179" cy="2339102"/>
            <a:chOff x="4498019" y="685313"/>
            <a:chExt cx="5290179" cy="2339102"/>
          </a:xfrm>
        </p:grpSpPr>
        <p:sp>
          <p:nvSpPr>
            <p:cNvPr id="5" name="Bildtext höger 10">
              <a:extLst>
                <a:ext uri="{FF2B5EF4-FFF2-40B4-BE49-F238E27FC236}">
                  <a16:creationId xmlns:a16="http://schemas.microsoft.com/office/drawing/2014/main" id="{42310309-C3DC-4496-B692-A616ABF05BD6}"/>
                </a:ext>
              </a:extLst>
            </p:cNvPr>
            <p:cNvSpPr/>
            <p:nvPr/>
          </p:nvSpPr>
          <p:spPr>
            <a:xfrm>
              <a:off x="4498019" y="685313"/>
              <a:ext cx="5290179" cy="233910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D78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152E1006-14CD-426B-B9A9-7E376349FB5B}"/>
                </a:ext>
              </a:extLst>
            </p:cNvPr>
            <p:cNvSpPr txBox="1"/>
            <p:nvPr/>
          </p:nvSpPr>
          <p:spPr>
            <a:xfrm>
              <a:off x="4960661" y="887606"/>
              <a:ext cx="436489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/>
                <a:t>Alla elever i år 9 som är folkbokförda i och går i skola inom Stockholms län, Gnesta eller Håbo får inloggningsuppgifter till webbplatsen för gymnasievalet hemskickat per post lagom till att gymnasievalet öppnar. </a:t>
              </a:r>
            </a:p>
            <a:p>
              <a:r>
                <a:rPr lang="sv-SE" sz="1600" dirty="0"/>
                <a:t>Därefter skickas inloggningsuppgifter endast till din registrerade  e‐postadress.</a:t>
              </a:r>
            </a:p>
          </p:txBody>
        </p:sp>
      </p:grpSp>
      <p:pic>
        <p:nvPicPr>
          <p:cNvPr id="7" name="Bildobjekt 6">
            <a:extLst>
              <a:ext uri="{FF2B5EF4-FFF2-40B4-BE49-F238E27FC236}">
                <a16:creationId xmlns:a16="http://schemas.microsoft.com/office/drawing/2014/main" id="{16E28B35-DE69-43CA-B920-DE54B7B45D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561" y="3881833"/>
            <a:ext cx="6033748" cy="3393983"/>
          </a:xfrm>
          <a:prstGeom prst="rect">
            <a:avLst/>
          </a:prstGeom>
        </p:spPr>
      </p:pic>
      <p:sp>
        <p:nvSpPr>
          <p:cNvPr id="9" name="Pratbubbla: oval 8">
            <a:extLst>
              <a:ext uri="{FF2B5EF4-FFF2-40B4-BE49-F238E27FC236}">
                <a16:creationId xmlns:a16="http://schemas.microsoft.com/office/drawing/2014/main" id="{D572C9A2-90BA-4625-93D7-92868EDEE638}"/>
              </a:ext>
            </a:extLst>
          </p:cNvPr>
          <p:cNvSpPr/>
          <p:nvPr/>
        </p:nvSpPr>
        <p:spPr>
          <a:xfrm>
            <a:off x="4899627" y="4444617"/>
            <a:ext cx="4152793" cy="1706418"/>
          </a:xfrm>
          <a:prstGeom prst="wedgeEllipseCallout">
            <a:avLst>
              <a:gd name="adj1" fmla="val 90185"/>
              <a:gd name="adj2" fmla="val -8744"/>
            </a:avLst>
          </a:prstGeom>
          <a:solidFill>
            <a:schemeClr val="bg1"/>
          </a:solidFill>
          <a:ln>
            <a:solidFill>
              <a:srgbClr val="D78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D78300"/>
                </a:solidFill>
              </a:rPr>
              <a:t>Viktigt!</a:t>
            </a:r>
            <a:r>
              <a:rPr lang="sv-SE" sz="1400" dirty="0">
                <a:solidFill>
                  <a:schemeClr val="tx1"/>
                </a:solidFill>
              </a:rPr>
              <a:t> Tänk på att välja en e-postadress som du kan använda under hela antagningsåret och även under sommaren fram till att antagningen avslutas i september</a:t>
            </a:r>
            <a:r>
              <a:rPr lang="sv-SE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90AE8F5-7081-4685-A303-ED8285F0194F}"/>
              </a:ext>
            </a:extLst>
          </p:cNvPr>
          <p:cNvSpPr/>
          <p:nvPr/>
        </p:nvSpPr>
        <p:spPr>
          <a:xfrm>
            <a:off x="677007" y="351384"/>
            <a:ext cx="33213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>
                <a:solidFill>
                  <a:srgbClr val="D78300"/>
                </a:solidFill>
              </a:rPr>
              <a:t>Steg 1</a:t>
            </a:r>
          </a:p>
          <a:p>
            <a:endParaRPr lang="sv-SE" sz="3200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963E7FB-493C-4B8F-BF75-69C35CD9AFA3}"/>
              </a:ext>
            </a:extLst>
          </p:cNvPr>
          <p:cNvSpPr txBox="1">
            <a:spLocks/>
          </p:cNvSpPr>
          <p:nvPr/>
        </p:nvSpPr>
        <p:spPr>
          <a:xfrm>
            <a:off x="434790" y="1192438"/>
            <a:ext cx="8229600" cy="13967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sv-SE" sz="2400" dirty="0">
                <a:latin typeface="+mn-lt"/>
              </a:rPr>
              <a:t>Fyll i ditt personnummer och lösenord</a:t>
            </a:r>
          </a:p>
          <a:p>
            <a:pPr marL="0"/>
            <a:r>
              <a:rPr lang="sv-SE" sz="2400" dirty="0">
                <a:latin typeface="+mn-lt"/>
              </a:rPr>
              <a:t>Klicka på Logga in</a:t>
            </a:r>
          </a:p>
          <a:p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FCB4F85-28A5-42D3-9430-16C4B44C9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077" y="724591"/>
            <a:ext cx="4032687" cy="3554801"/>
          </a:xfrm>
          <a:prstGeom prst="rect">
            <a:avLst/>
          </a:prstGeom>
          <a:ln>
            <a:solidFill>
              <a:srgbClr val="D78300"/>
            </a:solidFill>
          </a:ln>
        </p:spPr>
      </p:pic>
    </p:spTree>
    <p:extLst>
      <p:ext uri="{BB962C8B-B14F-4D97-AF65-F5344CB8AC3E}">
        <p14:creationId xmlns:p14="http://schemas.microsoft.com/office/powerpoint/2010/main" val="2365827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1037FB2-44FB-4E70-822C-239B76023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406" y="2095028"/>
            <a:ext cx="7203006" cy="2799702"/>
          </a:xfrm>
          <a:prstGeom prst="rect">
            <a:avLst/>
          </a:prstGeom>
          <a:ln>
            <a:solidFill>
              <a:srgbClr val="D78300"/>
            </a:solidFill>
          </a:ln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05ADF39A-0E7D-425E-A708-23241BB816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70" y="3113103"/>
            <a:ext cx="7444644" cy="4187612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409C1670-35D2-47C1-B01D-3D255953355A}"/>
              </a:ext>
            </a:extLst>
          </p:cNvPr>
          <p:cNvSpPr/>
          <p:nvPr/>
        </p:nvSpPr>
        <p:spPr>
          <a:xfrm>
            <a:off x="537537" y="290044"/>
            <a:ext cx="33213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>
                <a:solidFill>
                  <a:srgbClr val="D78300"/>
                </a:solidFill>
              </a:rPr>
              <a:t>Steg 2</a:t>
            </a:r>
          </a:p>
          <a:p>
            <a:endParaRPr lang="sv-SE" sz="3200" dirty="0"/>
          </a:p>
        </p:txBody>
      </p:sp>
      <p:sp>
        <p:nvSpPr>
          <p:cNvPr id="33" name="Platshållare för innehåll 2">
            <a:extLst>
              <a:ext uri="{FF2B5EF4-FFF2-40B4-BE49-F238E27FC236}">
                <a16:creationId xmlns:a16="http://schemas.microsoft.com/office/drawing/2014/main" id="{797AD4E4-5C55-4B12-A6E7-93BF38A78AB9}"/>
              </a:ext>
            </a:extLst>
          </p:cNvPr>
          <p:cNvSpPr txBox="1">
            <a:spLocks/>
          </p:cNvSpPr>
          <p:nvPr/>
        </p:nvSpPr>
        <p:spPr>
          <a:xfrm>
            <a:off x="359102" y="1085336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sv-SE" sz="2400" dirty="0">
                <a:latin typeface="+mn-lt"/>
              </a:rPr>
              <a:t>Fyll i din e-postadress och ett eget valt lösenord</a:t>
            </a:r>
          </a:p>
          <a:p>
            <a:pPr marL="0"/>
            <a:r>
              <a:rPr lang="sv-SE" sz="2400" dirty="0">
                <a:latin typeface="+mn-lt"/>
              </a:rPr>
              <a:t>Klicka på Spara</a:t>
            </a:r>
          </a:p>
          <a:p>
            <a:endParaRPr lang="sv-SE" dirty="0"/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770EBCFE-F086-4519-8067-D3162FEAD5FD}"/>
              </a:ext>
            </a:extLst>
          </p:cNvPr>
          <p:cNvSpPr txBox="1"/>
          <p:nvPr/>
        </p:nvSpPr>
        <p:spPr>
          <a:xfrm>
            <a:off x="3294621" y="5006208"/>
            <a:ext cx="5760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Lösenordet måste vara minst 6 tecken långt och innehålla en siffra eller en stor bokstav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605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FC88150-20F6-4863-8B7F-EE8F7A2F9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851918"/>
            <a:ext cx="3881717" cy="2734181"/>
          </a:xfrm>
          <a:prstGeom prst="rect">
            <a:avLst/>
          </a:prstGeom>
          <a:ln>
            <a:solidFill>
              <a:srgbClr val="D78300"/>
            </a:solidFill>
          </a:ln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32BF864-A8FF-4AA6-9770-DE3B06B9A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38" y="2103702"/>
            <a:ext cx="6192449" cy="1647533"/>
          </a:xfrm>
          <a:prstGeom prst="rect">
            <a:avLst/>
          </a:prstGeom>
          <a:ln>
            <a:solidFill>
              <a:srgbClr val="D78300"/>
            </a:solidFill>
          </a:ln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05ADF39A-0E7D-425E-A708-23241BB816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210" y="3020021"/>
            <a:ext cx="7444644" cy="4187612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1D3A9B01-BB2A-4838-9B43-AAEE0289C246}"/>
              </a:ext>
            </a:extLst>
          </p:cNvPr>
          <p:cNvSpPr/>
          <p:nvPr/>
        </p:nvSpPr>
        <p:spPr>
          <a:xfrm>
            <a:off x="430306" y="379223"/>
            <a:ext cx="33213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>
                <a:solidFill>
                  <a:srgbClr val="D78300"/>
                </a:solidFill>
              </a:rPr>
              <a:t>Steg 3</a:t>
            </a:r>
          </a:p>
          <a:p>
            <a:endParaRPr lang="sv-SE" sz="3200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7C7CEEC-6053-4449-9592-4998CAA97FAC}"/>
              </a:ext>
            </a:extLst>
          </p:cNvPr>
          <p:cNvSpPr/>
          <p:nvPr/>
        </p:nvSpPr>
        <p:spPr>
          <a:xfrm>
            <a:off x="430306" y="11332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Ett mejl skickas till din e-postadress. Klicka på länken i mejlet för att bekräfta din inloggning </a:t>
            </a:r>
          </a:p>
        </p:txBody>
      </p:sp>
      <p:cxnSp>
        <p:nvCxnSpPr>
          <p:cNvPr id="25" name="Koppling: vinklad 24">
            <a:extLst>
              <a:ext uri="{FF2B5EF4-FFF2-40B4-BE49-F238E27FC236}">
                <a16:creationId xmlns:a16="http://schemas.microsoft.com/office/drawing/2014/main" id="{9471E9B9-AE9C-479D-9081-4457E5A20020}"/>
              </a:ext>
            </a:extLst>
          </p:cNvPr>
          <p:cNvCxnSpPr>
            <a:cxnSpLocks/>
          </p:cNvCxnSpPr>
          <p:nvPr/>
        </p:nvCxnSpPr>
        <p:spPr>
          <a:xfrm>
            <a:off x="5045949" y="3751235"/>
            <a:ext cx="1034363" cy="976815"/>
          </a:xfrm>
          <a:prstGeom prst="bentConnector3">
            <a:avLst/>
          </a:prstGeom>
          <a:ln>
            <a:solidFill>
              <a:srgbClr val="D78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27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0FECB469-5E10-4FFF-945F-8985C4ED9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869" y="2226476"/>
            <a:ext cx="5719483" cy="3142827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05ADF39A-0E7D-425E-A708-23241BB816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02" y="3093249"/>
            <a:ext cx="7444644" cy="4187612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117CE157-5A83-4B7B-97F0-5FB61864B43C}"/>
              </a:ext>
            </a:extLst>
          </p:cNvPr>
          <p:cNvSpPr/>
          <p:nvPr/>
        </p:nvSpPr>
        <p:spPr>
          <a:xfrm>
            <a:off x="457200" y="370258"/>
            <a:ext cx="33213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>
                <a:solidFill>
                  <a:srgbClr val="D78300"/>
                </a:solidFill>
              </a:rPr>
              <a:t>Steg 4</a:t>
            </a:r>
          </a:p>
          <a:p>
            <a:endParaRPr lang="sv-SE" sz="3200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E35A1EF-4EC7-42E2-8D38-8BB61FD53594}"/>
              </a:ext>
            </a:extLst>
          </p:cNvPr>
          <p:cNvSpPr/>
          <p:nvPr/>
        </p:nvSpPr>
        <p:spPr>
          <a:xfrm>
            <a:off x="479866" y="114925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Fyll i ditt mobilnummer och fler kontaktuppgifter (ex vårdnadshavare)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Klicka på </a:t>
            </a:r>
            <a:r>
              <a:rPr lang="sv-SE" i="1" dirty="0"/>
              <a:t>Spara</a:t>
            </a:r>
          </a:p>
        </p:txBody>
      </p:sp>
    </p:spTree>
    <p:extLst>
      <p:ext uri="{BB962C8B-B14F-4D97-AF65-F5344CB8AC3E}">
        <p14:creationId xmlns:p14="http://schemas.microsoft.com/office/powerpoint/2010/main" val="213252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6E28B35-DE69-43CA-B920-DE54B7B45D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561" y="3881833"/>
            <a:ext cx="6033748" cy="3393983"/>
          </a:xfrm>
          <a:prstGeom prst="rect">
            <a:avLst/>
          </a:prstGeom>
        </p:spPr>
      </p:pic>
      <p:sp>
        <p:nvSpPr>
          <p:cNvPr id="9" name="Pratbubbla: oval 8">
            <a:extLst>
              <a:ext uri="{FF2B5EF4-FFF2-40B4-BE49-F238E27FC236}">
                <a16:creationId xmlns:a16="http://schemas.microsoft.com/office/drawing/2014/main" id="{D572C9A2-90BA-4625-93D7-92868EDEE638}"/>
              </a:ext>
            </a:extLst>
          </p:cNvPr>
          <p:cNvSpPr/>
          <p:nvPr/>
        </p:nvSpPr>
        <p:spPr>
          <a:xfrm>
            <a:off x="4805083" y="4374776"/>
            <a:ext cx="4247338" cy="1776259"/>
          </a:xfrm>
          <a:prstGeom prst="wedgeEllipseCallout">
            <a:avLst>
              <a:gd name="adj1" fmla="val 90185"/>
              <a:gd name="adj2" fmla="val -8744"/>
            </a:avLst>
          </a:prstGeom>
          <a:solidFill>
            <a:schemeClr val="bg1"/>
          </a:solidFill>
          <a:ln>
            <a:solidFill>
              <a:srgbClr val="D78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Ibland händer det att man glömmer….då kan du klicka på </a:t>
            </a:r>
            <a:r>
              <a:rPr lang="sv-SE" sz="1600" i="1" dirty="0">
                <a:solidFill>
                  <a:schemeClr val="tx1"/>
                </a:solidFill>
              </a:rPr>
              <a:t>Glömt lösenord </a:t>
            </a:r>
            <a:r>
              <a:rPr lang="sv-SE" sz="1600" dirty="0">
                <a:solidFill>
                  <a:schemeClr val="tx1"/>
                </a:solidFill>
              </a:rPr>
              <a:t>så skickas ett engångslösenord till din mejl. 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90AE8F5-7081-4685-A303-ED8285F0194F}"/>
              </a:ext>
            </a:extLst>
          </p:cNvPr>
          <p:cNvSpPr/>
          <p:nvPr/>
        </p:nvSpPr>
        <p:spPr>
          <a:xfrm>
            <a:off x="677007" y="351384"/>
            <a:ext cx="33213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>
                <a:solidFill>
                  <a:srgbClr val="D78300"/>
                </a:solidFill>
              </a:rPr>
              <a:t>Steg 5</a:t>
            </a:r>
          </a:p>
          <a:p>
            <a:endParaRPr lang="sv-SE" sz="3200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963E7FB-493C-4B8F-BF75-69C35CD9AFA3}"/>
              </a:ext>
            </a:extLst>
          </p:cNvPr>
          <p:cNvSpPr txBox="1">
            <a:spLocks/>
          </p:cNvSpPr>
          <p:nvPr/>
        </p:nvSpPr>
        <p:spPr>
          <a:xfrm>
            <a:off x="434790" y="1192438"/>
            <a:ext cx="8229600" cy="13967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/>
              <a:t>Glömt lösenord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FCB4F85-28A5-42D3-9430-16C4B44C9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590" y="607500"/>
            <a:ext cx="4032687" cy="3554801"/>
          </a:xfrm>
          <a:prstGeom prst="rect">
            <a:avLst/>
          </a:prstGeom>
          <a:ln>
            <a:solidFill>
              <a:srgbClr val="D78300"/>
            </a:solidFill>
          </a:ln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17B1028C-D75D-422A-891B-0C411559A27B}"/>
              </a:ext>
            </a:extLst>
          </p:cNvPr>
          <p:cNvSpPr/>
          <p:nvPr/>
        </p:nvSpPr>
        <p:spPr>
          <a:xfrm>
            <a:off x="4733364" y="3509682"/>
            <a:ext cx="1210235" cy="839811"/>
          </a:xfrm>
          <a:prstGeom prst="ellipse">
            <a:avLst/>
          </a:prstGeom>
          <a:noFill/>
          <a:ln w="19050">
            <a:solidFill>
              <a:srgbClr val="D78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91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04765F6-0FC6-497D-87A0-736B4EC104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8E0DF"/>
          </a:solidFill>
          <a:ln>
            <a:solidFill>
              <a:srgbClr val="B8E0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A90431B-CFE9-4F70-AA61-495B9A544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751" y="843975"/>
            <a:ext cx="10734261" cy="1987827"/>
          </a:xfrm>
        </p:spPr>
        <p:txBody>
          <a:bodyPr/>
          <a:lstStyle/>
          <a:p>
            <a:endParaRPr lang="sv-SE" sz="6000" b="1"/>
          </a:p>
          <a:p>
            <a:r>
              <a:rPr lang="sv-SE" sz="4000" b="1"/>
              <a:t>Lycka till med ditt gymnasieval!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69BBF2C-C1C5-4110-B24A-E7EEF5419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4" y="5663605"/>
            <a:ext cx="2123440" cy="55097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361BDDD3-37A7-4A3A-95C4-6DA9D2343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21980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54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05" y="2148398"/>
            <a:ext cx="10152283" cy="197893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4756D20-C50C-478C-86A1-E8BFAD11F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24" y="4691372"/>
            <a:ext cx="6575998" cy="43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50522"/>
      </p:ext>
    </p:extLst>
  </p:cSld>
  <p:clrMapOvr>
    <a:masterClrMapping/>
  </p:clrMapOvr>
</p:sld>
</file>

<file path=ppt/theme/theme1.xml><?xml version="1.0" encoding="utf-8"?>
<a:theme xmlns:a="http://schemas.openxmlformats.org/drawingml/2006/main" name="PP 16_9 Gymnasieantagningen">
  <a:themeElements>
    <a:clrScheme name="Storsthl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C9552"/>
      </a:accent1>
      <a:accent2>
        <a:srgbClr val="758D9A"/>
      </a:accent2>
      <a:accent3>
        <a:srgbClr val="987D8A"/>
      </a:accent3>
      <a:accent4>
        <a:srgbClr val="9A8B75"/>
      </a:accent4>
      <a:accent5>
        <a:srgbClr val="8B9175"/>
      </a:accent5>
      <a:accent6>
        <a:srgbClr val="666666"/>
      </a:accent6>
      <a:hlink>
        <a:srgbClr val="0563C1"/>
      </a:hlink>
      <a:folHlink>
        <a:srgbClr val="954F72"/>
      </a:folHlink>
    </a:clrScheme>
    <a:fontScheme name="PP Storsthl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torsthlm Svart 60%">
      <a:srgbClr val="666666"/>
    </a:custClr>
    <a:custClr name="Storsthlm Svart 40%">
      <a:srgbClr val="999999"/>
    </a:custClr>
    <a:custClr name="Storsthlm Svart 20%">
      <a:srgbClr val="CCCCCC"/>
    </a:custClr>
    <a:custClr name="Storsthlm Brunorange">
      <a:srgbClr val="D78300"/>
    </a:custClr>
    <a:custClr name="Storsthlm Brunorange 40%">
      <a:srgbClr val="E7B566"/>
    </a:custClr>
    <a:custClr name="Storsthlm Gul">
      <a:srgbClr val="EDC72F"/>
    </a:custClr>
    <a:custClr name="Storsthlm Gul 40%">
      <a:srgbClr val="F4DD82"/>
    </a:custClr>
    <a:custClr name="Storsthlm Turkos">
      <a:srgbClr val="89CCCA"/>
    </a:custClr>
    <a:custClr name="Storsthlm Turkos 40%">
      <a:srgbClr val="B8E0DF"/>
    </a:custClr>
    <a:custClr name="Storsthlm Petrol">
      <a:srgbClr val="007788"/>
    </a:custClr>
    <a:custClr name="Storsthlm Petrol 40%">
      <a:srgbClr val="66ADB8"/>
    </a:custClr>
    <a:custClr name="Storsthlm Ljusröd">
      <a:srgbClr val="DB6245"/>
    </a:custClr>
    <a:custClr name="Storsthlm Ljusröd 40%">
      <a:srgbClr val="E9A18F"/>
    </a:custClr>
  </a:custClrLst>
  <a:extLst>
    <a:ext uri="{05A4C25C-085E-4340-85A3-A5531E510DB2}">
      <thm15:themeFamily xmlns:thm15="http://schemas.microsoft.com/office/thememl/2012/main" name="Storsthlm 16_9.potx" id="{D90A9C92-EF87-4084-AA99-AD6FD9A065C6}" vid="{FE794646-AEAC-4826-9844-DCAEB00E46E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7e2572e6-e96e-4967-bb2f-e2e1b106d7de" xsi:nil="true"/>
    <Students xmlns="7e2572e6-e96e-4967-bb2f-e2e1b106d7de">
      <UserInfo>
        <DisplayName/>
        <AccountId xsi:nil="true"/>
        <AccountType/>
      </UserInfo>
    </Students>
    <CultureName xmlns="7e2572e6-e96e-4967-bb2f-e2e1b106d7de" xsi:nil="true"/>
    <Invited_Students xmlns="7e2572e6-e96e-4967-bb2f-e2e1b106d7de" xsi:nil="true"/>
    <LMS_Mappings xmlns="7e2572e6-e96e-4967-bb2f-e2e1b106d7de" xsi:nil="true"/>
    <Teachers xmlns="7e2572e6-e96e-4967-bb2f-e2e1b106d7de">
      <UserInfo>
        <DisplayName/>
        <AccountId xsi:nil="true"/>
        <AccountType/>
      </UserInfo>
    </Teachers>
    <Student_Groups xmlns="7e2572e6-e96e-4967-bb2f-e2e1b106d7de">
      <UserInfo>
        <DisplayName/>
        <AccountId xsi:nil="true"/>
        <AccountType/>
      </UserInfo>
    </Student_Groups>
    <Self_Registration_Enabled xmlns="7e2572e6-e96e-4967-bb2f-e2e1b106d7de" xsi:nil="true"/>
    <Math_Settings xmlns="7e2572e6-e96e-4967-bb2f-e2e1b106d7de" xsi:nil="true"/>
    <Invited_Teachers xmlns="7e2572e6-e96e-4967-bb2f-e2e1b106d7de" xsi:nil="true"/>
    <Distribution_Groups xmlns="7e2572e6-e96e-4967-bb2f-e2e1b106d7de" xsi:nil="true"/>
    <Has_Teacher_Only_SectionGroup xmlns="7e2572e6-e96e-4967-bb2f-e2e1b106d7de" xsi:nil="true"/>
    <Templates xmlns="7e2572e6-e96e-4967-bb2f-e2e1b106d7de" xsi:nil="true"/>
    <NotebookType xmlns="7e2572e6-e96e-4967-bb2f-e2e1b106d7de" xsi:nil="true"/>
    <DefaultSectionNames xmlns="7e2572e6-e96e-4967-bb2f-e2e1b106d7de" xsi:nil="true"/>
    <Is_Collaboration_Space_Locked xmlns="7e2572e6-e96e-4967-bb2f-e2e1b106d7de" xsi:nil="true"/>
    <AppVersion xmlns="7e2572e6-e96e-4967-bb2f-e2e1b106d7de" xsi:nil="true"/>
    <TeamsChannelId xmlns="7e2572e6-e96e-4967-bb2f-e2e1b106d7de" xsi:nil="true"/>
    <Owner xmlns="7e2572e6-e96e-4967-bb2f-e2e1b106d7de">
      <UserInfo>
        <DisplayName/>
        <AccountId xsi:nil="true"/>
        <AccountType/>
      </UserInfo>
    </Owner>
    <Self_Registration_Enabled0 xmlns="7e2572e6-e96e-4967-bb2f-e2e1b106d7de" xsi:nil="true"/>
    <IsNotebookLocked xmlns="7e2572e6-e96e-4967-bb2f-e2e1b106d7d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7287698A21A2C44B1F798B440622DF3" ma:contentTypeVersion="31" ma:contentTypeDescription="Skapa ett nytt dokument." ma:contentTypeScope="" ma:versionID="3c99b054693c8e4d9cac825697651533">
  <xsd:schema xmlns:xsd="http://www.w3.org/2001/XMLSchema" xmlns:xs="http://www.w3.org/2001/XMLSchema" xmlns:p="http://schemas.microsoft.com/office/2006/metadata/properties" xmlns:ns3="0f693553-cd66-4721-83bb-3723d61bcddf" xmlns:ns4="7e2572e6-e96e-4967-bb2f-e2e1b106d7de" targetNamespace="http://schemas.microsoft.com/office/2006/metadata/properties" ma:root="true" ma:fieldsID="0d2bc5ec04dd0466d239547e3e498dc2" ns3:_="" ns4:_="">
    <xsd:import namespace="0f693553-cd66-4721-83bb-3723d61bcddf"/>
    <xsd:import namespace="7e2572e6-e96e-4967-bb2f-e2e1b106d7d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4:Self_Registration_Enabled0" minOccurs="0"/>
                <xsd:element ref="ns4:MediaServiceMetadata" minOccurs="0"/>
                <xsd:element ref="ns4:MediaServiceFastMetadata" minOccurs="0"/>
                <xsd:element ref="ns4:Template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TeamsChannelId" minOccurs="0"/>
                <xsd:element ref="ns4:IsNotebookLocked" minOccurs="0"/>
                <xsd:element ref="ns4:Math_Settings" minOccurs="0"/>
                <xsd:element ref="ns4:MediaServiceGenerationTime" minOccurs="0"/>
                <xsd:element ref="ns4:MediaServiceEventHashCode" minOccurs="0"/>
                <xsd:element ref="ns4:Distribution_Groups" minOccurs="0"/>
                <xsd:element ref="ns4:LMS_Mappin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693553-cd66-4721-83bb-3723d61bcd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572e6-e96e-4967-bb2f-e2e1b106d7de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Self_Registration_Enabled0" ma:index="25" nillable="true" ma:displayName="Self Registration Enabled" ma:internalName="Self_Registration_Enabled0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internalName="MediaServiceAutoTags" ma:readOnly="true">
      <xsd:simpleType>
        <xsd:restriction base="dms:Text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ath_Settings" ma:index="34" nillable="true" ma:displayName="Math Settings" ma:internalName="Math_Settings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21CA9C-DA6C-4C2F-97A1-F0CD2CDE730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e2572e6-e96e-4967-bb2f-e2e1b106d7de"/>
    <ds:schemaRef ds:uri="0f693553-cd66-4721-83bb-3723d61bcdd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6493950-D88A-4F42-8171-625DA5DE69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809D93-8CF9-4A9F-9320-B1DE42575F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693553-cd66-4721-83bb-3723d61bcddf"/>
    <ds:schemaRef ds:uri="7e2572e6-e96e-4967-bb2f-e2e1b106d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72</TotalTime>
  <Words>273</Words>
  <Application>Microsoft Office PowerPoint</Application>
  <PresentationFormat>Bredbild</PresentationFormat>
  <Paragraphs>30</Paragraphs>
  <Slides>9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Franklin Gothic Medium</vt:lpstr>
      <vt:lpstr>PP 16_9 Gymnasieantagningen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Storsthlm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här gör du ditt gymnasieval</dc:title>
  <dc:creator>Pernilla Andersson</dc:creator>
  <dc:description>ver 8.0.2 Learningpoint 2017</dc:description>
  <cp:lastModifiedBy>Idania Garroz Novoa</cp:lastModifiedBy>
  <cp:revision>5</cp:revision>
  <dcterms:created xsi:type="dcterms:W3CDTF">2019-05-13T11:13:22Z</dcterms:created>
  <dcterms:modified xsi:type="dcterms:W3CDTF">2020-01-07T14:08:59Z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0x01010007287698A21A2C44B1F798B440622DF3</vt:lpwstr>
  </property>
</Properties>
</file>